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2" r:id="rId2"/>
    <p:sldId id="264" r:id="rId3"/>
  </p:sldIdLst>
  <p:sldSz cx="11430000" cy="5981700"/>
  <p:notesSz cx="6858000" cy="9144000"/>
  <p:defaultTextStyle>
    <a:defPPr>
      <a:defRPr lang="es-ES"/>
    </a:defPPr>
    <a:lvl1pPr marL="0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1pPr>
    <a:lvl2pPr marL="41783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2pPr>
    <a:lvl3pPr marL="835673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3pPr>
    <a:lvl4pPr marL="125351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4pPr>
    <a:lvl5pPr marL="167134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5pPr>
    <a:lvl6pPr marL="2089185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6pPr>
    <a:lvl7pPr marL="2507022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7pPr>
    <a:lvl8pPr marL="2924858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8pPr>
    <a:lvl9pPr marL="3342697" algn="l" defTabSz="835673" rtl="0" eaLnBrk="1" latinLnBrk="0" hangingPunct="1">
      <a:defRPr sz="16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2AEFE81-0C80-4C0C-807C-C73FFEBF7933}">
          <p14:sldIdLst>
            <p14:sldId id="262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7E23"/>
    <a:srgbClr val="023676"/>
    <a:srgbClr val="005E63"/>
    <a:srgbClr val="A66214"/>
    <a:srgbClr val="800080"/>
    <a:srgbClr val="9C1E3D"/>
    <a:srgbClr val="0066CC"/>
    <a:srgbClr val="2A5937"/>
    <a:srgbClr val="C2410A"/>
    <a:srgbClr val="B20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962" autoAdjust="0"/>
  </p:normalViewPr>
  <p:slideViewPr>
    <p:cSldViewPr snapToGrid="0">
      <p:cViewPr varScale="1">
        <p:scale>
          <a:sx n="119" d="100"/>
          <a:sy n="119" d="100"/>
        </p:scale>
        <p:origin x="48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27A74-BBBA-4BA3-894C-2F97B91826FB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143000"/>
            <a:ext cx="5895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56024-D534-47D9-B2F8-115C2CF7BE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38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978950"/>
            <a:ext cx="8572500" cy="2082518"/>
          </a:xfrm>
        </p:spPr>
        <p:txBody>
          <a:bodyPr anchor="b"/>
          <a:lstStyle>
            <a:lvl1pPr algn="ctr">
              <a:defRPr sz="46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3141777"/>
            <a:ext cx="8572500" cy="1444193"/>
          </a:xfrm>
        </p:spPr>
        <p:txBody>
          <a:bodyPr/>
          <a:lstStyle>
            <a:lvl1pPr marL="0" indent="0" algn="ctr">
              <a:buNone/>
              <a:defRPr sz="1841"/>
            </a:lvl1pPr>
            <a:lvl2pPr marL="350847" indent="0" algn="ctr">
              <a:buNone/>
              <a:defRPr sz="1535"/>
            </a:lvl2pPr>
            <a:lvl3pPr marL="701694" indent="0" algn="ctr">
              <a:buNone/>
              <a:defRPr sz="1381"/>
            </a:lvl3pPr>
            <a:lvl4pPr marL="1052541" indent="0" algn="ctr">
              <a:buNone/>
              <a:defRPr sz="1228"/>
            </a:lvl4pPr>
            <a:lvl5pPr marL="1403388" indent="0" algn="ctr">
              <a:buNone/>
              <a:defRPr sz="1228"/>
            </a:lvl5pPr>
            <a:lvl6pPr marL="1754235" indent="0" algn="ctr">
              <a:buNone/>
              <a:defRPr sz="1228"/>
            </a:lvl6pPr>
            <a:lvl7pPr marL="2105083" indent="0" algn="ctr">
              <a:buNone/>
              <a:defRPr sz="1228"/>
            </a:lvl7pPr>
            <a:lvl8pPr marL="2455929" indent="0" algn="ctr">
              <a:buNone/>
              <a:defRPr sz="1228"/>
            </a:lvl8pPr>
            <a:lvl9pPr marL="2806777" indent="0" algn="ctr">
              <a:buNone/>
              <a:defRPr sz="1228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09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114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318471"/>
            <a:ext cx="2464594" cy="50692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318471"/>
            <a:ext cx="7250906" cy="50692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37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3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491274"/>
            <a:ext cx="9858375" cy="2488220"/>
          </a:xfrm>
        </p:spPr>
        <p:txBody>
          <a:bodyPr anchor="b"/>
          <a:lstStyle>
            <a:lvl1pPr>
              <a:defRPr sz="46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4003034"/>
            <a:ext cx="9858375" cy="1308496"/>
          </a:xfrm>
        </p:spPr>
        <p:txBody>
          <a:bodyPr/>
          <a:lstStyle>
            <a:lvl1pPr marL="0" indent="0">
              <a:buNone/>
              <a:defRPr sz="1841">
                <a:solidFill>
                  <a:schemeClr val="tx1">
                    <a:tint val="75000"/>
                  </a:schemeClr>
                </a:solidFill>
              </a:defRPr>
            </a:lvl1pPr>
            <a:lvl2pPr marL="350847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01694" indent="0">
              <a:buNone/>
              <a:defRPr sz="1381">
                <a:solidFill>
                  <a:schemeClr val="tx1">
                    <a:tint val="75000"/>
                  </a:schemeClr>
                </a:solidFill>
              </a:defRPr>
            </a:lvl3pPr>
            <a:lvl4pPr marL="1052541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4pPr>
            <a:lvl5pPr marL="1403388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5pPr>
            <a:lvl6pPr marL="1754235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6pPr>
            <a:lvl7pPr marL="2105083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7pPr>
            <a:lvl8pPr marL="2455929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8pPr>
            <a:lvl9pPr marL="280677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39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592351"/>
            <a:ext cx="4857750" cy="379533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592351"/>
            <a:ext cx="4857750" cy="379533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674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18470"/>
            <a:ext cx="9858375" cy="115618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1" y="1466349"/>
            <a:ext cx="4835425" cy="718634"/>
          </a:xfrm>
        </p:spPr>
        <p:txBody>
          <a:bodyPr anchor="b"/>
          <a:lstStyle>
            <a:lvl1pPr marL="0" indent="0">
              <a:buNone/>
              <a:defRPr sz="1841" b="1"/>
            </a:lvl1pPr>
            <a:lvl2pPr marL="350847" indent="0">
              <a:buNone/>
              <a:defRPr sz="1535" b="1"/>
            </a:lvl2pPr>
            <a:lvl3pPr marL="701694" indent="0">
              <a:buNone/>
              <a:defRPr sz="1381" b="1"/>
            </a:lvl3pPr>
            <a:lvl4pPr marL="1052541" indent="0">
              <a:buNone/>
              <a:defRPr sz="1228" b="1"/>
            </a:lvl4pPr>
            <a:lvl5pPr marL="1403388" indent="0">
              <a:buNone/>
              <a:defRPr sz="1228" b="1"/>
            </a:lvl5pPr>
            <a:lvl6pPr marL="1754235" indent="0">
              <a:buNone/>
              <a:defRPr sz="1228" b="1"/>
            </a:lvl6pPr>
            <a:lvl7pPr marL="2105083" indent="0">
              <a:buNone/>
              <a:defRPr sz="1228" b="1"/>
            </a:lvl7pPr>
            <a:lvl8pPr marL="2455929" indent="0">
              <a:buNone/>
              <a:defRPr sz="1228" b="1"/>
            </a:lvl8pPr>
            <a:lvl9pPr marL="2806777" indent="0">
              <a:buNone/>
              <a:defRPr sz="1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1" y="2184983"/>
            <a:ext cx="4835425" cy="321378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466349"/>
            <a:ext cx="4859239" cy="718634"/>
          </a:xfrm>
        </p:spPr>
        <p:txBody>
          <a:bodyPr anchor="b"/>
          <a:lstStyle>
            <a:lvl1pPr marL="0" indent="0">
              <a:buNone/>
              <a:defRPr sz="1841" b="1"/>
            </a:lvl1pPr>
            <a:lvl2pPr marL="350847" indent="0">
              <a:buNone/>
              <a:defRPr sz="1535" b="1"/>
            </a:lvl2pPr>
            <a:lvl3pPr marL="701694" indent="0">
              <a:buNone/>
              <a:defRPr sz="1381" b="1"/>
            </a:lvl3pPr>
            <a:lvl4pPr marL="1052541" indent="0">
              <a:buNone/>
              <a:defRPr sz="1228" b="1"/>
            </a:lvl4pPr>
            <a:lvl5pPr marL="1403388" indent="0">
              <a:buNone/>
              <a:defRPr sz="1228" b="1"/>
            </a:lvl5pPr>
            <a:lvl6pPr marL="1754235" indent="0">
              <a:buNone/>
              <a:defRPr sz="1228" b="1"/>
            </a:lvl6pPr>
            <a:lvl7pPr marL="2105083" indent="0">
              <a:buNone/>
              <a:defRPr sz="1228" b="1"/>
            </a:lvl7pPr>
            <a:lvl8pPr marL="2455929" indent="0">
              <a:buNone/>
              <a:defRPr sz="1228" b="1"/>
            </a:lvl8pPr>
            <a:lvl9pPr marL="2806777" indent="0">
              <a:buNone/>
              <a:defRPr sz="122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2184983"/>
            <a:ext cx="4859239" cy="321378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894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2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80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3" y="398781"/>
            <a:ext cx="3686472" cy="1395730"/>
          </a:xfrm>
        </p:spPr>
        <p:txBody>
          <a:bodyPr anchor="b"/>
          <a:lstStyle>
            <a:lvl1pPr>
              <a:defRPr sz="24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9" y="861255"/>
            <a:ext cx="5786438" cy="4250884"/>
          </a:xfrm>
        </p:spPr>
        <p:txBody>
          <a:bodyPr/>
          <a:lstStyle>
            <a:lvl1pPr>
              <a:defRPr sz="2456"/>
            </a:lvl1pPr>
            <a:lvl2pPr>
              <a:defRPr sz="2149"/>
            </a:lvl2pPr>
            <a:lvl3pPr>
              <a:defRPr sz="1841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3" y="1794511"/>
            <a:ext cx="3686472" cy="3324552"/>
          </a:xfrm>
        </p:spPr>
        <p:txBody>
          <a:bodyPr/>
          <a:lstStyle>
            <a:lvl1pPr marL="0" indent="0">
              <a:buNone/>
              <a:defRPr sz="1228"/>
            </a:lvl1pPr>
            <a:lvl2pPr marL="350847" indent="0">
              <a:buNone/>
              <a:defRPr sz="1074"/>
            </a:lvl2pPr>
            <a:lvl3pPr marL="701694" indent="0">
              <a:buNone/>
              <a:defRPr sz="921"/>
            </a:lvl3pPr>
            <a:lvl4pPr marL="1052541" indent="0">
              <a:buNone/>
              <a:defRPr sz="768"/>
            </a:lvl4pPr>
            <a:lvl5pPr marL="1403388" indent="0">
              <a:buNone/>
              <a:defRPr sz="768"/>
            </a:lvl5pPr>
            <a:lvl6pPr marL="1754235" indent="0">
              <a:buNone/>
              <a:defRPr sz="768"/>
            </a:lvl6pPr>
            <a:lvl7pPr marL="2105083" indent="0">
              <a:buNone/>
              <a:defRPr sz="768"/>
            </a:lvl7pPr>
            <a:lvl8pPr marL="2455929" indent="0">
              <a:buNone/>
              <a:defRPr sz="768"/>
            </a:lvl8pPr>
            <a:lvl9pPr marL="2806777" indent="0">
              <a:buNone/>
              <a:defRPr sz="76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38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3" y="398781"/>
            <a:ext cx="3686472" cy="1395730"/>
          </a:xfrm>
        </p:spPr>
        <p:txBody>
          <a:bodyPr anchor="b"/>
          <a:lstStyle>
            <a:lvl1pPr>
              <a:defRPr sz="24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9" y="861255"/>
            <a:ext cx="5786438" cy="4250884"/>
          </a:xfrm>
        </p:spPr>
        <p:txBody>
          <a:bodyPr anchor="t"/>
          <a:lstStyle>
            <a:lvl1pPr marL="0" indent="0">
              <a:buNone/>
              <a:defRPr sz="2456"/>
            </a:lvl1pPr>
            <a:lvl2pPr marL="350847" indent="0">
              <a:buNone/>
              <a:defRPr sz="2149"/>
            </a:lvl2pPr>
            <a:lvl3pPr marL="701694" indent="0">
              <a:buNone/>
              <a:defRPr sz="1841"/>
            </a:lvl3pPr>
            <a:lvl4pPr marL="1052541" indent="0">
              <a:buNone/>
              <a:defRPr sz="1535"/>
            </a:lvl4pPr>
            <a:lvl5pPr marL="1403388" indent="0">
              <a:buNone/>
              <a:defRPr sz="1535"/>
            </a:lvl5pPr>
            <a:lvl6pPr marL="1754235" indent="0">
              <a:buNone/>
              <a:defRPr sz="1535"/>
            </a:lvl6pPr>
            <a:lvl7pPr marL="2105083" indent="0">
              <a:buNone/>
              <a:defRPr sz="1535"/>
            </a:lvl7pPr>
            <a:lvl8pPr marL="2455929" indent="0">
              <a:buNone/>
              <a:defRPr sz="1535"/>
            </a:lvl8pPr>
            <a:lvl9pPr marL="2806777" indent="0">
              <a:buNone/>
              <a:defRPr sz="153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3" y="1794511"/>
            <a:ext cx="3686472" cy="3324552"/>
          </a:xfrm>
        </p:spPr>
        <p:txBody>
          <a:bodyPr/>
          <a:lstStyle>
            <a:lvl1pPr marL="0" indent="0">
              <a:buNone/>
              <a:defRPr sz="1228"/>
            </a:lvl1pPr>
            <a:lvl2pPr marL="350847" indent="0">
              <a:buNone/>
              <a:defRPr sz="1074"/>
            </a:lvl2pPr>
            <a:lvl3pPr marL="701694" indent="0">
              <a:buNone/>
              <a:defRPr sz="921"/>
            </a:lvl3pPr>
            <a:lvl4pPr marL="1052541" indent="0">
              <a:buNone/>
              <a:defRPr sz="768"/>
            </a:lvl4pPr>
            <a:lvl5pPr marL="1403388" indent="0">
              <a:buNone/>
              <a:defRPr sz="768"/>
            </a:lvl5pPr>
            <a:lvl6pPr marL="1754235" indent="0">
              <a:buNone/>
              <a:defRPr sz="768"/>
            </a:lvl6pPr>
            <a:lvl7pPr marL="2105083" indent="0">
              <a:buNone/>
              <a:defRPr sz="768"/>
            </a:lvl7pPr>
            <a:lvl8pPr marL="2455929" indent="0">
              <a:buNone/>
              <a:defRPr sz="768"/>
            </a:lvl8pPr>
            <a:lvl9pPr marL="2806777" indent="0">
              <a:buNone/>
              <a:defRPr sz="76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19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18470"/>
            <a:ext cx="9858375" cy="1156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592351"/>
            <a:ext cx="9858375" cy="3795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5544150"/>
            <a:ext cx="2571750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4D00-7F28-47C2-BA99-C0DED6D5ED14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544150"/>
            <a:ext cx="3857625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544150"/>
            <a:ext cx="2571750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4C72-3A3E-465E-8E96-E29AD6C1D9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93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1694" rtl="0" eaLnBrk="1" latinLnBrk="0" hangingPunct="1">
        <a:lnSpc>
          <a:spcPct val="90000"/>
        </a:lnSpc>
        <a:spcBef>
          <a:spcPct val="0"/>
        </a:spcBef>
        <a:buNone/>
        <a:defRPr sz="33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423" indent="-175423" algn="l" defTabSz="701694" rtl="0" eaLnBrk="1" latinLnBrk="0" hangingPunct="1">
        <a:lnSpc>
          <a:spcPct val="90000"/>
        </a:lnSpc>
        <a:spcBef>
          <a:spcPts val="768"/>
        </a:spcBef>
        <a:buFont typeface="Arial" panose="020B0604020202020204" pitchFamily="34" charset="0"/>
        <a:buChar char="•"/>
        <a:defRPr sz="2149" kern="1200">
          <a:solidFill>
            <a:schemeClr val="tx1"/>
          </a:solidFill>
          <a:latin typeface="+mn-lt"/>
          <a:ea typeface="+mn-ea"/>
          <a:cs typeface="+mn-cs"/>
        </a:defRPr>
      </a:lvl1pPr>
      <a:lvl2pPr marL="526271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841" kern="1200">
          <a:solidFill>
            <a:schemeClr val="tx1"/>
          </a:solidFill>
          <a:latin typeface="+mn-lt"/>
          <a:ea typeface="+mn-ea"/>
          <a:cs typeface="+mn-cs"/>
        </a:defRPr>
      </a:lvl2pPr>
      <a:lvl3pPr marL="877118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535" kern="1200">
          <a:solidFill>
            <a:schemeClr val="tx1"/>
          </a:solidFill>
          <a:latin typeface="+mn-lt"/>
          <a:ea typeface="+mn-ea"/>
          <a:cs typeface="+mn-cs"/>
        </a:defRPr>
      </a:lvl3pPr>
      <a:lvl4pPr marL="1227965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4pPr>
      <a:lvl5pPr marL="1578812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5pPr>
      <a:lvl6pPr marL="1929659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6pPr>
      <a:lvl7pPr marL="2280506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7pPr>
      <a:lvl8pPr marL="2631353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8pPr>
      <a:lvl9pPr marL="2982200" indent="-175423" algn="l" defTabSz="701694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3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1pPr>
      <a:lvl2pPr marL="350847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2pPr>
      <a:lvl3pPr marL="701694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3pPr>
      <a:lvl4pPr marL="1052541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4pPr>
      <a:lvl5pPr marL="1403388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5pPr>
      <a:lvl6pPr marL="1754235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6pPr>
      <a:lvl7pPr marL="2105083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7pPr>
      <a:lvl8pPr marL="2455929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8pPr>
      <a:lvl9pPr marL="2806777" algn="l" defTabSz="701694" rtl="0" eaLnBrk="1" latinLnBrk="0" hangingPunct="1">
        <a:defRPr sz="1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B84578C4-4C27-75DB-3A76-E6D597BA2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6001725"/>
          </a:xfrm>
          <a:prstGeom prst="rect">
            <a:avLst/>
          </a:prstGeom>
        </p:spPr>
      </p:pic>
      <p:pic>
        <p:nvPicPr>
          <p:cNvPr id="13" name="Imagen 12" descr="Texto, Correo electrónico&#10;&#10;El contenido generado por IA puede ser incorrecto.">
            <a:extLst>
              <a:ext uri="{FF2B5EF4-FFF2-40B4-BE49-F238E27FC236}">
                <a16:creationId xmlns:a16="http://schemas.microsoft.com/office/drawing/2014/main" id="{A3C5EE65-F407-559D-F28F-EEF7770F3E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87" y="4857981"/>
            <a:ext cx="3076532" cy="81096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8A80964-732D-B55F-133F-AFCFEF77EB39}"/>
              </a:ext>
            </a:extLst>
          </p:cNvPr>
          <p:cNvSpPr txBox="1"/>
          <p:nvPr/>
        </p:nvSpPr>
        <p:spPr>
          <a:xfrm>
            <a:off x="210627" y="1914666"/>
            <a:ext cx="57686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 / TEXTO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82FB684B-6A1E-5FF2-3013-CE28523274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53" y="585945"/>
            <a:ext cx="3354212" cy="3492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11B150C-D9F9-3B96-1FD6-50724D8EB8DD}"/>
              </a:ext>
            </a:extLst>
          </p:cNvPr>
          <p:cNvSpPr txBox="1"/>
          <p:nvPr/>
        </p:nvSpPr>
        <p:spPr>
          <a:xfrm>
            <a:off x="6809198" y="491831"/>
            <a:ext cx="8070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</a:t>
            </a:r>
            <a:endParaRPr lang="es-E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C47520A-C779-14CD-3194-6ECC5FDA04DE}"/>
              </a:ext>
            </a:extLst>
          </p:cNvPr>
          <p:cNvSpPr txBox="1"/>
          <p:nvPr/>
        </p:nvSpPr>
        <p:spPr>
          <a:xfrm>
            <a:off x="1495572" y="4582913"/>
            <a:ext cx="8070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del congreso EN/ES</a:t>
            </a:r>
            <a:endParaRPr lang="es-E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5C20146-4E39-B690-681B-6F82A806FAE5}"/>
              </a:ext>
            </a:extLst>
          </p:cNvPr>
          <p:cNvSpPr txBox="1"/>
          <p:nvPr/>
        </p:nvSpPr>
        <p:spPr>
          <a:xfrm>
            <a:off x="-4509878" y="3799269"/>
            <a:ext cx="10781424" cy="34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LOGO AREA / ZONA DE LOGOS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D750722-E525-89E8-7D1D-3010827408CD}"/>
              </a:ext>
            </a:extLst>
          </p:cNvPr>
          <p:cNvSpPr/>
          <p:nvPr/>
        </p:nvSpPr>
        <p:spPr>
          <a:xfrm>
            <a:off x="297255" y="4582913"/>
            <a:ext cx="10781424" cy="115297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F0B9888-78D7-9E99-DD5C-CB0E5C987355}"/>
              </a:ext>
            </a:extLst>
          </p:cNvPr>
          <p:cNvSpPr/>
          <p:nvPr/>
        </p:nvSpPr>
        <p:spPr>
          <a:xfrm>
            <a:off x="6689558" y="154004"/>
            <a:ext cx="4649002" cy="3791023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 descr="Interfaz de usuario gráfica, Texto&#10;&#10;El contenido generado por IA puede ser incorrecto.">
            <a:extLst>
              <a:ext uri="{FF2B5EF4-FFF2-40B4-BE49-F238E27FC236}">
                <a16:creationId xmlns:a16="http://schemas.microsoft.com/office/drawing/2014/main" id="{24E499F0-42A6-03FB-2D93-BCB28D742A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97" y="4897880"/>
            <a:ext cx="2138688" cy="6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7FDFB-F609-A58A-8981-01DC516B6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22576D6F-EBE4-1D1C-D6BC-928F3615F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615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8" id="{9CDCE6F1-09AC-4B1F-B636-5BCCDA682C59}" vid="{57648DF1-641E-4EB6-B5D2-FE7F3494614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6BDAF08E0C894489539E7AEF7B173D" ma:contentTypeVersion="14" ma:contentTypeDescription="Crear nuevo documento." ma:contentTypeScope="" ma:versionID="3f81cfbc8d37203bcead0c09931783c1">
  <xsd:schema xmlns:xsd="http://www.w3.org/2001/XMLSchema" xmlns:xs="http://www.w3.org/2001/XMLSchema" xmlns:p="http://schemas.microsoft.com/office/2006/metadata/properties" xmlns:ns2="5e5b709c-0542-46d4-a0ec-b810a7da6f94" xmlns:ns3="05206086-a3ae-410a-b55f-bbf20f59fc94" targetNamespace="http://schemas.microsoft.com/office/2006/metadata/properties" ma:root="true" ma:fieldsID="5c6a83bd1ab0fad5ec49e8d6fc4c2c7d" ns2:_="" ns3:_="">
    <xsd:import namespace="5e5b709c-0542-46d4-a0ec-b810a7da6f94"/>
    <xsd:import namespace="05206086-a3ae-410a-b55f-bbf20f59fc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709c-0542-46d4-a0ec-b810a7da6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06086-a3ae-410a-b55f-bbf20f59fc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0aaa65f-0262-4cd0-9ecc-d8e28cb4024c}" ma:internalName="TaxCatchAll" ma:showField="CatchAllData" ma:web="05206086-a3ae-410a-b55f-bbf20f59fc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b709c-0542-46d4-a0ec-b810a7da6f94">
      <Terms xmlns="http://schemas.microsoft.com/office/infopath/2007/PartnerControls"/>
    </lcf76f155ced4ddcb4097134ff3c332f>
    <TaxCatchAll xmlns="05206086-a3ae-410a-b55f-bbf20f59fc94" xsi:nil="true"/>
  </documentManagement>
</p:properties>
</file>

<file path=customXml/itemProps1.xml><?xml version="1.0" encoding="utf-8"?>
<ds:datastoreItem xmlns:ds="http://schemas.openxmlformats.org/officeDocument/2006/customXml" ds:itemID="{575BE122-499A-41DE-A78D-DFFBF02AFA2E}"/>
</file>

<file path=customXml/itemProps2.xml><?xml version="1.0" encoding="utf-8"?>
<ds:datastoreItem xmlns:ds="http://schemas.openxmlformats.org/officeDocument/2006/customXml" ds:itemID="{A643DE88-8DD3-4C7D-AC8C-1FC390535415}"/>
</file>

<file path=customXml/itemProps3.xml><?xml version="1.0" encoding="utf-8"?>
<ds:datastoreItem xmlns:ds="http://schemas.openxmlformats.org/officeDocument/2006/customXml" ds:itemID="{5C7BA369-DA15-497E-8418-498F8AD5CBF4}"/>
</file>

<file path=docProps/app.xml><?xml version="1.0" encoding="utf-8"?>
<Properties xmlns="http://schemas.openxmlformats.org/officeDocument/2006/extended-properties" xmlns:vt="http://schemas.openxmlformats.org/officeDocument/2006/docPropsVTypes">
  <Template>plantilla_x (7)</Template>
  <TotalTime>357</TotalTime>
  <Words>21</Words>
  <Application>Microsoft Office PowerPoint</Application>
  <PresentationFormat>Personalizado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María Ángeles Tirado Cubas</dc:creator>
  <cp:lastModifiedBy>María Ángeles Tirado Cubas</cp:lastModifiedBy>
  <cp:revision>3</cp:revision>
  <dcterms:created xsi:type="dcterms:W3CDTF">2026-02-02T08:01:07Z</dcterms:created>
  <dcterms:modified xsi:type="dcterms:W3CDTF">2026-02-10T11:37:46Z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0x010100FB6BDAF08E0C894489539E7AEF7B173D</vt:lpwstr>
  </property>
</Properties>
</file>